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1" autoAdjust="0"/>
    <p:restoredTop sz="86417" autoAdjust="0"/>
  </p:normalViewPr>
  <p:slideViewPr>
    <p:cSldViewPr snapToGrid="0">
      <p:cViewPr varScale="1">
        <p:scale>
          <a:sx n="99" d="100"/>
          <a:sy n="99" d="100"/>
        </p:scale>
        <p:origin x="300" y="78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B2B-3FE8-41BC-BF40-5F436250CA39}" type="datetimeFigureOut">
              <a:rPr lang="en-US" smtClean="0"/>
              <a:t>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F32D-2AAA-4DCA-A735-32A6D6B031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harvard university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8" t="-33" r="26423" b="80548"/>
          <a:stretch/>
        </p:blipFill>
        <p:spPr bwMode="auto">
          <a:xfrm>
            <a:off x="338667" y="365126"/>
            <a:ext cx="8449733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234" y="1931350"/>
            <a:ext cx="4562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Harvard University</a:t>
            </a:r>
          </a:p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DataFest</a:t>
            </a:r>
            <a:r>
              <a:rPr lang="en-US" sz="3600" b="1" dirty="0">
                <a:solidFill>
                  <a:schemeClr val="bg1"/>
                </a:solidFill>
              </a:rPr>
              <a:t> 2017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431876" y="3652831"/>
            <a:ext cx="4377308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rgbClr val="FFFCFF"/>
                </a:solidFill>
              </a:rPr>
              <a:t>Visualization and Reporting</a:t>
            </a:r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866457" y="4664279"/>
            <a:ext cx="7508147" cy="11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700" dirty="0">
                <a:solidFill>
                  <a:schemeClr val="bg1"/>
                </a:solidFill>
              </a:rPr>
              <a:t>Troy Adair, Senior Director, HBS Research Computing Services</a:t>
            </a:r>
          </a:p>
          <a:p>
            <a:r>
              <a:rPr lang="en-US" sz="1700" dirty="0">
                <a:solidFill>
                  <a:schemeClr val="bg1"/>
                </a:solidFill>
              </a:rPr>
              <a:t>Jeff Blossom</a:t>
            </a:r>
          </a:p>
          <a:p>
            <a:r>
              <a:rPr lang="en-US" sz="1700" dirty="0">
                <a:solidFill>
                  <a:schemeClr val="bg1"/>
                </a:solidFill>
              </a:rPr>
              <a:t>Christopher </a:t>
            </a:r>
            <a:r>
              <a:rPr lang="en-US" sz="1700" dirty="0" err="1">
                <a:solidFill>
                  <a:schemeClr val="bg1"/>
                </a:solidFill>
              </a:rPr>
              <a:t>Gandrud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Christopher Morse</a:t>
            </a:r>
          </a:p>
          <a:p>
            <a:r>
              <a:rPr lang="en-US" sz="1700" dirty="0">
                <a:solidFill>
                  <a:schemeClr val="bg1"/>
                </a:solidFill>
              </a:rPr>
              <a:t>Dustin </a:t>
            </a:r>
            <a:r>
              <a:rPr lang="en-US" sz="1700" dirty="0" err="1">
                <a:solidFill>
                  <a:schemeClr val="bg1"/>
                </a:solidFill>
              </a:rPr>
              <a:t>Tingley</a:t>
            </a: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18 January 2017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66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3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0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Flexdashboard</a:t>
            </a:r>
            <a:r>
              <a:rPr lang="en-US" sz="44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with Shiny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7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and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Troy is the head of </a:t>
            </a:r>
          </a:p>
        </p:txBody>
      </p:sp>
    </p:spTree>
    <p:extLst>
      <p:ext uri="{BB962C8B-B14F-4D97-AF65-F5344CB8AC3E}">
        <p14:creationId xmlns:p14="http://schemas.microsoft.com/office/powerpoint/2010/main" val="19734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Visuals are processed faster by the brain</a:t>
            </a:r>
          </a:p>
          <a:p>
            <a:r>
              <a:rPr lang="en-US" dirty="0"/>
              <a:t>Visuals are committed to long-term memory easier than text</a:t>
            </a:r>
          </a:p>
          <a:p>
            <a:r>
              <a:rPr lang="en-US" dirty="0"/>
              <a:t>Visuals can tell stories</a:t>
            </a:r>
          </a:p>
          <a:p>
            <a:pPr lvl="1"/>
            <a:r>
              <a:rPr lang="en-US" dirty="0"/>
              <a:t>SPATIALISE and OBJECTIFY abstract information, providing CONTEXT and NARRATIVE, and representing  PROCESS, not just structure</a:t>
            </a:r>
          </a:p>
          <a:p>
            <a:r>
              <a:rPr lang="en-US" dirty="0"/>
              <a:t>Visuals can reveal patterns, trends, changes, and correlations</a:t>
            </a:r>
          </a:p>
          <a:p>
            <a:r>
              <a:rPr lang="en-US" dirty="0"/>
              <a:t>Visuals can help simplify complex information</a:t>
            </a:r>
          </a:p>
          <a:p>
            <a:r>
              <a:rPr lang="en-US" dirty="0"/>
              <a:t>Visuals can be more convincing than words</a:t>
            </a:r>
          </a:p>
        </p:txBody>
      </p:sp>
    </p:spTree>
    <p:extLst>
      <p:ext uri="{BB962C8B-B14F-4D97-AF65-F5344CB8AC3E}">
        <p14:creationId xmlns:p14="http://schemas.microsoft.com/office/powerpoint/2010/main" val="204733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Interactive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Interactivity can be on the backend or on the frontend:</a:t>
            </a:r>
          </a:p>
          <a:p>
            <a:r>
              <a:rPr lang="en-US" dirty="0"/>
              <a:t>On the backend, dynamic data visualization is applicable when you have data that requires real-time (or near-real-time) monitoring of data that is continuously updating.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Stocks/financial assets</a:t>
            </a:r>
          </a:p>
          <a:p>
            <a:pPr lvl="1"/>
            <a:r>
              <a:rPr lang="en-US" dirty="0"/>
              <a:t>Traffic analysis/GPS monitoring</a:t>
            </a:r>
          </a:p>
          <a:p>
            <a:pPr lvl="1"/>
            <a:r>
              <a:rPr lang="en-US" dirty="0"/>
              <a:t>Business intelligence</a:t>
            </a:r>
          </a:p>
          <a:p>
            <a:pPr lvl="1"/>
            <a:r>
              <a:rPr lang="en-US" dirty="0" err="1"/>
              <a:t>Manufacturingign</a:t>
            </a:r>
            <a:r>
              <a:rPr lang="en-US" dirty="0"/>
              <a:t> processes</a:t>
            </a:r>
          </a:p>
          <a:p>
            <a:pPr lvl="1"/>
            <a:endParaRPr lang="en-US" dirty="0"/>
          </a:p>
          <a:p>
            <a:r>
              <a:rPr lang="en-US" dirty="0"/>
              <a:t>Interactive visualizations can be even more informative/convincing:</a:t>
            </a:r>
          </a:p>
          <a:p>
            <a:pPr lvl="1"/>
            <a:r>
              <a:rPr lang="en-US" dirty="0"/>
              <a:t>DIRECT-OBJECT-MANIPULATION</a:t>
            </a:r>
          </a:p>
          <a:p>
            <a:pPr lvl="1"/>
            <a:r>
              <a:rPr lang="en-US" dirty="0"/>
              <a:t>Enable CONTINUOUS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9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Interactive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frontend, interactive visualizations can be even more informative/convincing:</a:t>
            </a:r>
          </a:p>
          <a:p>
            <a:pPr lvl="1"/>
            <a:r>
              <a:rPr lang="en-US" dirty="0"/>
              <a:t>DIRECT-OBJECT-MANIPULATION</a:t>
            </a:r>
          </a:p>
          <a:p>
            <a:pPr lvl="1"/>
            <a:r>
              <a:rPr lang="en-US" dirty="0"/>
              <a:t>Enable CONTINUOUS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8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Tableau, D3.js, and </a:t>
            </a:r>
            <a:r>
              <a:rPr lang="en-US" dirty="0" err="1"/>
              <a:t>Flexdashboard</a:t>
            </a:r>
            <a:r>
              <a:rPr lang="en-US" dirty="0"/>
              <a:t>/Shiny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these represent approaches to providing both back- and frontend interactivity.</a:t>
            </a:r>
          </a:p>
          <a:p>
            <a:r>
              <a:rPr lang="en-US" dirty="0"/>
              <a:t>In terms of both flexibility and complexity, probably ranked (lowest to highest) 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D3.js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Flexdashboard</a:t>
            </a:r>
            <a:r>
              <a:rPr lang="en-US" dirty="0"/>
              <a:t> and Shiny for R</a:t>
            </a:r>
          </a:p>
        </p:txBody>
      </p:sp>
    </p:spTree>
    <p:extLst>
      <p:ext uri="{BB962C8B-B14F-4D97-AF65-F5344CB8AC3E}">
        <p14:creationId xmlns:p14="http://schemas.microsoft.com/office/powerpoint/2010/main" val="229093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7405" y="2749497"/>
            <a:ext cx="2006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Tableau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8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7911" y="2749497"/>
            <a:ext cx="1345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D3.js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6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4541" y="2749497"/>
            <a:ext cx="725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Flexdashboard</a:t>
            </a:r>
            <a:r>
              <a:rPr lang="en-US" sz="4400" b="1" dirty="0">
                <a:solidFill>
                  <a:schemeClr val="bg1"/>
                </a:solidFill>
              </a:rPr>
              <a:t> and Shiny for 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0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</TotalTime>
  <Words>244</Words>
  <Application>Microsoft Office PowerPoint</Application>
  <PresentationFormat>On-screen Show (4:3)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Introductions and Overview</vt:lpstr>
      <vt:lpstr>Why Visualize?</vt:lpstr>
      <vt:lpstr>Why Interactive Visualization?</vt:lpstr>
      <vt:lpstr>Why Interactive Visualization?</vt:lpstr>
      <vt:lpstr>Tableau, D3.js, and Flexdashboard/Shiny for R</vt:lpstr>
      <vt:lpstr>PowerPoint Presentation</vt:lpstr>
      <vt:lpstr>PowerPoint Presentation</vt:lpstr>
      <vt:lpstr>PowerPoint Presentation</vt:lpstr>
      <vt:lpstr>Tableau</vt:lpstr>
      <vt:lpstr>D3.js</vt:lpstr>
      <vt:lpstr>Flexdashboard with Shiny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Adair</dc:creator>
  <cp:lastModifiedBy>Troy Adair</cp:lastModifiedBy>
  <cp:revision>12</cp:revision>
  <dcterms:created xsi:type="dcterms:W3CDTF">2017-01-10T16:48:31Z</dcterms:created>
  <dcterms:modified xsi:type="dcterms:W3CDTF">2017-01-11T17:09:57Z</dcterms:modified>
</cp:coreProperties>
</file>